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76" r:id="rId4"/>
    <p:sldId id="292" r:id="rId5"/>
    <p:sldId id="298" r:id="rId6"/>
    <p:sldId id="296" r:id="rId7"/>
    <p:sldId id="297" r:id="rId8"/>
    <p:sldId id="291" r:id="rId9"/>
    <p:sldId id="259" r:id="rId10"/>
    <p:sldId id="295" r:id="rId11"/>
    <p:sldId id="267" r:id="rId12"/>
    <p:sldId id="289" r:id="rId13"/>
    <p:sldId id="280" r:id="rId14"/>
    <p:sldId id="293" r:id="rId1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59"/>
    <a:srgbClr val="FF6C00"/>
    <a:srgbClr val="FFAB00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49CFF-18A9-224D-BBFB-0BC6F2521A55}" v="72" dt="2020-02-12T00:00:42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9"/>
    <p:restoredTop sz="95997"/>
  </p:normalViewPr>
  <p:slideViewPr>
    <p:cSldViewPr snapToGrid="0" snapToObjects="1">
      <p:cViewPr varScale="1">
        <p:scale>
          <a:sx n="140" d="100"/>
          <a:sy n="140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26F49CFF-18A9-224D-BBFB-0BC6F2521A55}"/>
    <pc:docChg chg="undo custSel addSld modSld">
      <pc:chgData name="Akash Levy" userId="0f662538-7453-45f3-952a-fc9f1a7c515e" providerId="ADAL" clId="{26F49CFF-18A9-224D-BBFB-0BC6F2521A55}" dt="2020-02-12T00:30:36.706" v="614" actId="478"/>
      <pc:docMkLst>
        <pc:docMk/>
      </pc:docMkLst>
      <pc:sldChg chg="modSp">
        <pc:chgData name="Akash Levy" userId="0f662538-7453-45f3-952a-fc9f1a7c515e" providerId="ADAL" clId="{26F49CFF-18A9-224D-BBFB-0BC6F2521A55}" dt="2020-02-11T23:49:43.729" v="249" actId="20577"/>
        <pc:sldMkLst>
          <pc:docMk/>
          <pc:sldMk cId="2894448922" sldId="276"/>
        </pc:sldMkLst>
        <pc:spChg chg="mod">
          <ac:chgData name="Akash Levy" userId="0f662538-7453-45f3-952a-fc9f1a7c515e" providerId="ADAL" clId="{26F49CFF-18A9-224D-BBFB-0BC6F2521A55}" dt="2020-02-11T23:49:43.729" v="249" actId="20577"/>
          <ac:spMkLst>
            <pc:docMk/>
            <pc:sldMk cId="2894448922" sldId="276"/>
            <ac:spMk id="3" creationId="{A8A5E0AD-22DE-394A-8E61-20923BB1DE5F}"/>
          </ac:spMkLst>
        </pc:spChg>
      </pc:sldChg>
      <pc:sldChg chg="addSp delSp modSp">
        <pc:chgData name="Akash Levy" userId="0f662538-7453-45f3-952a-fc9f1a7c515e" providerId="ADAL" clId="{26F49CFF-18A9-224D-BBFB-0BC6F2521A55}" dt="2020-02-12T00:30:36.706" v="614" actId="478"/>
        <pc:sldMkLst>
          <pc:docMk/>
          <pc:sldMk cId="3032292065" sldId="291"/>
        </pc:sldMkLst>
        <pc:spChg chg="del mod">
          <ac:chgData name="Akash Levy" userId="0f662538-7453-45f3-952a-fc9f1a7c515e" providerId="ADAL" clId="{26F49CFF-18A9-224D-BBFB-0BC6F2521A55}" dt="2020-02-12T00:30:34.887" v="613" actId="478"/>
          <ac:spMkLst>
            <pc:docMk/>
            <pc:sldMk cId="3032292065" sldId="291"/>
            <ac:spMk id="3" creationId="{FB00D113-C30E-544E-BBDA-D5CF21E1E8E3}"/>
          </ac:spMkLst>
        </pc:spChg>
        <pc:spChg chg="add del mod">
          <ac:chgData name="Akash Levy" userId="0f662538-7453-45f3-952a-fc9f1a7c515e" providerId="ADAL" clId="{26F49CFF-18A9-224D-BBFB-0BC6F2521A55}" dt="2020-02-12T00:30:36.706" v="614" actId="478"/>
          <ac:spMkLst>
            <pc:docMk/>
            <pc:sldMk cId="3032292065" sldId="291"/>
            <ac:spMk id="5" creationId="{71D9C808-F883-8E43-BC75-FBD4502B5438}"/>
          </ac:spMkLst>
        </pc:spChg>
        <pc:graphicFrameChg chg="modGraphic">
          <ac:chgData name="Akash Levy" userId="0f662538-7453-45f3-952a-fc9f1a7c515e" providerId="ADAL" clId="{26F49CFF-18A9-224D-BBFB-0BC6F2521A55}" dt="2020-02-12T00:30:31.371" v="612" actId="2166"/>
          <ac:graphicFrameMkLst>
            <pc:docMk/>
            <pc:sldMk cId="3032292065" sldId="291"/>
            <ac:graphicFrameMk id="4" creationId="{E19D2BEE-4545-7345-9C55-C78DF1793DE6}"/>
          </ac:graphicFrameMkLst>
        </pc:graphicFrameChg>
      </pc:sldChg>
      <pc:sldChg chg="addSp delSp modSp">
        <pc:chgData name="Akash Levy" userId="0f662538-7453-45f3-952a-fc9f1a7c515e" providerId="ADAL" clId="{26F49CFF-18A9-224D-BBFB-0BC6F2521A55}" dt="2020-02-12T00:01:10.766" v="611" actId="20577"/>
        <pc:sldMkLst>
          <pc:docMk/>
          <pc:sldMk cId="3188938582" sldId="295"/>
        </pc:sldMkLst>
        <pc:spChg chg="mod">
          <ac:chgData name="Akash Levy" userId="0f662538-7453-45f3-952a-fc9f1a7c515e" providerId="ADAL" clId="{26F49CFF-18A9-224D-BBFB-0BC6F2521A55}" dt="2020-02-12T00:01:10.766" v="611" actId="20577"/>
          <ac:spMkLst>
            <pc:docMk/>
            <pc:sldMk cId="3188938582" sldId="295"/>
            <ac:spMk id="3" creationId="{A8A5E0AD-22DE-394A-8E61-20923BB1DE5F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4" creationId="{21775F88-B4FD-DC49-A06D-99F42A91F076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5" creationId="{05784147-7FA1-F046-BB4B-0FCB24833D0B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6" creationId="{562CBE36-958C-8B4A-B7E1-A342957FE5C4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7" creationId="{10F46ADE-C813-F444-91F4-E6BC2EE1AE76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8" creationId="{E0076875-1040-E148-8BE3-9256A5564B25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9" creationId="{EE7CBEB1-A65F-7C47-9353-40CB2D6D0262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10" creationId="{5A5D9FB6-0772-F042-980E-2A128093DA78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11" creationId="{9416F172-201E-B846-985B-DC55ED481D82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12" creationId="{29D9C5E2-80AA-CE4B-A203-722DFFC24CE6}"/>
          </ac:spMkLst>
        </pc:spChg>
        <pc:spChg chg="add del">
          <ac:chgData name="Akash Levy" userId="0f662538-7453-45f3-952a-fc9f1a7c515e" providerId="ADAL" clId="{26F49CFF-18A9-224D-BBFB-0BC6F2521A55}" dt="2020-02-11T23:39:22.862" v="172"/>
          <ac:spMkLst>
            <pc:docMk/>
            <pc:sldMk cId="3188938582" sldId="295"/>
            <ac:spMk id="13" creationId="{F5A77081-7883-534B-B0D5-A15B8350CE47}"/>
          </ac:spMkLst>
        </pc:spChg>
        <pc:picChg chg="add del">
          <ac:chgData name="Akash Levy" userId="0f662538-7453-45f3-952a-fc9f1a7c515e" providerId="ADAL" clId="{26F49CFF-18A9-224D-BBFB-0BC6F2521A55}" dt="2020-02-11T23:39:22.862" v="172"/>
          <ac:picMkLst>
            <pc:docMk/>
            <pc:sldMk cId="3188938582" sldId="295"/>
            <ac:picMk id="1029" creationId="{249F2EB0-36EC-3545-9BA1-ED0228EE1F65}"/>
          </ac:picMkLst>
        </pc:picChg>
      </pc:sldChg>
      <pc:sldChg chg="addSp delSp modSp add">
        <pc:chgData name="Akash Levy" userId="0f662538-7453-45f3-952a-fc9f1a7c515e" providerId="ADAL" clId="{26F49CFF-18A9-224D-BBFB-0BC6F2521A55}" dt="2020-02-10T22:06:44.559" v="87" actId="931"/>
        <pc:sldMkLst>
          <pc:docMk/>
          <pc:sldMk cId="2537762684" sldId="296"/>
        </pc:sldMkLst>
        <pc:spChg chg="del">
          <ac:chgData name="Akash Levy" userId="0f662538-7453-45f3-952a-fc9f1a7c515e" providerId="ADAL" clId="{26F49CFF-18A9-224D-BBFB-0BC6F2521A55}" dt="2020-02-10T08:00:24.093" v="52"/>
          <ac:spMkLst>
            <pc:docMk/>
            <pc:sldMk cId="2537762684" sldId="296"/>
            <ac:spMk id="2" creationId="{FA31DB44-347E-5645-960F-83847B3469F2}"/>
          </ac:spMkLst>
        </pc:spChg>
        <pc:spChg chg="del">
          <ac:chgData name="Akash Levy" userId="0f662538-7453-45f3-952a-fc9f1a7c515e" providerId="ADAL" clId="{26F49CFF-18A9-224D-BBFB-0BC6F2521A55}" dt="2020-02-10T08:00:24.093" v="52"/>
          <ac:spMkLst>
            <pc:docMk/>
            <pc:sldMk cId="2537762684" sldId="296"/>
            <ac:spMk id="3" creationId="{9A728040-A4DA-FD47-ADA5-650F0F0B7A4A}"/>
          </ac:spMkLst>
        </pc:spChg>
        <pc:spChg chg="del">
          <ac:chgData name="Akash Levy" userId="0f662538-7453-45f3-952a-fc9f1a7c515e" providerId="ADAL" clId="{26F49CFF-18A9-224D-BBFB-0BC6F2521A55}" dt="2020-02-10T08:00:24.093" v="52"/>
          <ac:spMkLst>
            <pc:docMk/>
            <pc:sldMk cId="2537762684" sldId="296"/>
            <ac:spMk id="4" creationId="{D882F816-8763-FF44-B4E0-DA0C7D9783C1}"/>
          </ac:spMkLst>
        </pc:spChg>
        <pc:spChg chg="del">
          <ac:chgData name="Akash Levy" userId="0f662538-7453-45f3-952a-fc9f1a7c515e" providerId="ADAL" clId="{26F49CFF-18A9-224D-BBFB-0BC6F2521A55}" dt="2020-02-10T08:00:24.093" v="52"/>
          <ac:spMkLst>
            <pc:docMk/>
            <pc:sldMk cId="2537762684" sldId="296"/>
            <ac:spMk id="5" creationId="{EA96CCEB-3794-CF4F-9D9E-4F1C90FCFD4F}"/>
          </ac:spMkLst>
        </pc:spChg>
        <pc:spChg chg="add mod">
          <ac:chgData name="Akash Levy" userId="0f662538-7453-45f3-952a-fc9f1a7c515e" providerId="ADAL" clId="{26F49CFF-18A9-224D-BBFB-0BC6F2521A55}" dt="2020-02-10T08:00:40.330" v="82" actId="20577"/>
          <ac:spMkLst>
            <pc:docMk/>
            <pc:sldMk cId="2537762684" sldId="296"/>
            <ac:spMk id="6" creationId="{3C1DA42A-2C9A-BC4E-A775-D2669AF04625}"/>
          </ac:spMkLst>
        </pc:spChg>
        <pc:spChg chg="add del mod">
          <ac:chgData name="Akash Levy" userId="0f662538-7453-45f3-952a-fc9f1a7c515e" providerId="ADAL" clId="{26F49CFF-18A9-224D-BBFB-0BC6F2521A55}" dt="2020-02-10T08:01:26.977" v="85"/>
          <ac:spMkLst>
            <pc:docMk/>
            <pc:sldMk cId="2537762684" sldId="296"/>
            <ac:spMk id="7" creationId="{A288F0EA-8360-5A46-8F5A-0D54EA1C70B0}"/>
          </ac:spMkLst>
        </pc:spChg>
        <pc:spChg chg="add del mod">
          <ac:chgData name="Akash Levy" userId="0f662538-7453-45f3-952a-fc9f1a7c515e" providerId="ADAL" clId="{26F49CFF-18A9-224D-BBFB-0BC6F2521A55}" dt="2020-02-10T08:01:26.977" v="85"/>
          <ac:spMkLst>
            <pc:docMk/>
            <pc:sldMk cId="2537762684" sldId="296"/>
            <ac:spMk id="8" creationId="{E6A655ED-278B-EA48-AE7C-F3F2EA004100}"/>
          </ac:spMkLst>
        </pc:spChg>
        <pc:spChg chg="add del mod">
          <ac:chgData name="Akash Levy" userId="0f662538-7453-45f3-952a-fc9f1a7c515e" providerId="ADAL" clId="{26F49CFF-18A9-224D-BBFB-0BC6F2521A55}" dt="2020-02-10T08:01:26.977" v="85"/>
          <ac:spMkLst>
            <pc:docMk/>
            <pc:sldMk cId="2537762684" sldId="296"/>
            <ac:spMk id="9" creationId="{41D086CB-EF1B-AB42-90ED-D2174234A600}"/>
          </ac:spMkLst>
        </pc:spChg>
        <pc:spChg chg="add del mod">
          <ac:chgData name="Akash Levy" userId="0f662538-7453-45f3-952a-fc9f1a7c515e" providerId="ADAL" clId="{26F49CFF-18A9-224D-BBFB-0BC6F2521A55}" dt="2020-02-10T08:01:26.977" v="85"/>
          <ac:spMkLst>
            <pc:docMk/>
            <pc:sldMk cId="2537762684" sldId="296"/>
            <ac:spMk id="10" creationId="{A7242BF5-7EC9-B84C-AE99-5BBDFEA61966}"/>
          </ac:spMkLst>
        </pc:spChg>
        <pc:spChg chg="add del mod">
          <ac:chgData name="Akash Levy" userId="0f662538-7453-45f3-952a-fc9f1a7c515e" providerId="ADAL" clId="{26F49CFF-18A9-224D-BBFB-0BC6F2521A55}" dt="2020-02-10T08:01:33.389" v="86" actId="931"/>
          <ac:spMkLst>
            <pc:docMk/>
            <pc:sldMk cId="2537762684" sldId="296"/>
            <ac:spMk id="13" creationId="{8D838C28-8E8C-844F-87A0-C299A78BD9D2}"/>
          </ac:spMkLst>
        </pc:spChg>
        <pc:spChg chg="add del mod">
          <ac:chgData name="Akash Levy" userId="0f662538-7453-45f3-952a-fc9f1a7c515e" providerId="ADAL" clId="{26F49CFF-18A9-224D-BBFB-0BC6F2521A55}" dt="2020-02-10T22:06:44.559" v="87" actId="931"/>
          <ac:spMkLst>
            <pc:docMk/>
            <pc:sldMk cId="2537762684" sldId="296"/>
            <ac:spMk id="14" creationId="{27D56EF9-5FEB-AC40-8AEA-262CA0ADA2F0}"/>
          </ac:spMkLst>
        </pc:spChg>
        <pc:picChg chg="add del mod">
          <ac:chgData name="Akash Levy" userId="0f662538-7453-45f3-952a-fc9f1a7c515e" providerId="ADAL" clId="{26F49CFF-18A9-224D-BBFB-0BC6F2521A55}" dt="2020-02-10T08:01:22.700" v="84" actId="931"/>
          <ac:picMkLst>
            <pc:docMk/>
            <pc:sldMk cId="2537762684" sldId="296"/>
            <ac:picMk id="12" creationId="{52042F55-6AA6-124D-8DF4-BC20ECDB2E3F}"/>
          </ac:picMkLst>
        </pc:picChg>
        <pc:picChg chg="add mod">
          <ac:chgData name="Akash Levy" userId="0f662538-7453-45f3-952a-fc9f1a7c515e" providerId="ADAL" clId="{26F49CFF-18A9-224D-BBFB-0BC6F2521A55}" dt="2020-02-10T08:01:33.389" v="86" actId="931"/>
          <ac:picMkLst>
            <pc:docMk/>
            <pc:sldMk cId="2537762684" sldId="296"/>
            <ac:picMk id="16" creationId="{CE6ADD62-3692-8B45-B87D-AA6630D6FA99}"/>
          </ac:picMkLst>
        </pc:picChg>
        <pc:picChg chg="add mod">
          <ac:chgData name="Akash Levy" userId="0f662538-7453-45f3-952a-fc9f1a7c515e" providerId="ADAL" clId="{26F49CFF-18A9-224D-BBFB-0BC6F2521A55}" dt="2020-02-10T22:06:44.559" v="87" actId="931"/>
          <ac:picMkLst>
            <pc:docMk/>
            <pc:sldMk cId="2537762684" sldId="296"/>
            <ac:picMk id="18" creationId="{1950CF0E-C0A6-4D43-94AA-68F7916487F7}"/>
          </ac:picMkLst>
        </pc:picChg>
      </pc:sldChg>
      <pc:sldChg chg="addSp delSp modSp add">
        <pc:chgData name="Akash Levy" userId="0f662538-7453-45f3-952a-fc9f1a7c515e" providerId="ADAL" clId="{26F49CFF-18A9-224D-BBFB-0BC6F2521A55}" dt="2020-02-10T22:07:31.240" v="120" actId="931"/>
        <pc:sldMkLst>
          <pc:docMk/>
          <pc:sldMk cId="2803354657" sldId="297"/>
        </pc:sldMkLst>
        <pc:spChg chg="mod">
          <ac:chgData name="Akash Levy" userId="0f662538-7453-45f3-952a-fc9f1a7c515e" providerId="ADAL" clId="{26F49CFF-18A9-224D-BBFB-0BC6F2521A55}" dt="2020-02-10T22:07:05.961" v="118" actId="20577"/>
          <ac:spMkLst>
            <pc:docMk/>
            <pc:sldMk cId="2803354657" sldId="297"/>
            <ac:spMk id="2" creationId="{4BAFA440-3D3B-8A4A-A518-00E6EC79E5BB}"/>
          </ac:spMkLst>
        </pc:spChg>
        <pc:spChg chg="del">
          <ac:chgData name="Akash Levy" userId="0f662538-7453-45f3-952a-fc9f1a7c515e" providerId="ADAL" clId="{26F49CFF-18A9-224D-BBFB-0BC6F2521A55}" dt="2020-02-10T22:07:16.271" v="119" actId="931"/>
          <ac:spMkLst>
            <pc:docMk/>
            <pc:sldMk cId="2803354657" sldId="297"/>
            <ac:spMk id="3" creationId="{874DC302-1C67-2441-ADCB-922A840CAE8B}"/>
          </ac:spMkLst>
        </pc:spChg>
        <pc:spChg chg="del">
          <ac:chgData name="Akash Levy" userId="0f662538-7453-45f3-952a-fc9f1a7c515e" providerId="ADAL" clId="{26F49CFF-18A9-224D-BBFB-0BC6F2521A55}" dt="2020-02-10T22:07:31.240" v="120" actId="931"/>
          <ac:spMkLst>
            <pc:docMk/>
            <pc:sldMk cId="2803354657" sldId="297"/>
            <ac:spMk id="4" creationId="{87537A33-9A40-F247-8CC5-C5B795EE4F60}"/>
          </ac:spMkLst>
        </pc:spChg>
        <pc:picChg chg="add mod">
          <ac:chgData name="Akash Levy" userId="0f662538-7453-45f3-952a-fc9f1a7c515e" providerId="ADAL" clId="{26F49CFF-18A9-224D-BBFB-0BC6F2521A55}" dt="2020-02-10T22:07:16.271" v="119" actId="931"/>
          <ac:picMkLst>
            <pc:docMk/>
            <pc:sldMk cId="2803354657" sldId="297"/>
            <ac:picMk id="6" creationId="{832024BC-C05B-2649-B63A-9B739E576A02}"/>
          </ac:picMkLst>
        </pc:picChg>
        <pc:picChg chg="add mod">
          <ac:chgData name="Akash Levy" userId="0f662538-7453-45f3-952a-fc9f1a7c515e" providerId="ADAL" clId="{26F49CFF-18A9-224D-BBFB-0BC6F2521A55}" dt="2020-02-10T22:07:31.240" v="120" actId="931"/>
          <ac:picMkLst>
            <pc:docMk/>
            <pc:sldMk cId="2803354657" sldId="297"/>
            <ac:picMk id="8" creationId="{E64B611C-E62D-8543-8630-B9949544F614}"/>
          </ac:picMkLst>
        </pc:picChg>
      </pc:sldChg>
      <pc:sldChg chg="addSp delSp modSp add">
        <pc:chgData name="Akash Levy" userId="0f662538-7453-45f3-952a-fc9f1a7c515e" providerId="ADAL" clId="{26F49CFF-18A9-224D-BBFB-0BC6F2521A55}" dt="2020-02-10T22:09:00.022" v="149"/>
        <pc:sldMkLst>
          <pc:docMk/>
          <pc:sldMk cId="2285519504" sldId="298"/>
        </pc:sldMkLst>
        <pc:spChg chg="mod">
          <ac:chgData name="Akash Levy" userId="0f662538-7453-45f3-952a-fc9f1a7c515e" providerId="ADAL" clId="{26F49CFF-18A9-224D-BBFB-0BC6F2521A55}" dt="2020-02-10T22:07:51.945" v="142" actId="20577"/>
          <ac:spMkLst>
            <pc:docMk/>
            <pc:sldMk cId="2285519504" sldId="298"/>
            <ac:spMk id="2" creationId="{781F96C2-5ED9-0540-9584-D4C3A61D91ED}"/>
          </ac:spMkLst>
        </pc:spChg>
        <pc:spChg chg="del">
          <ac:chgData name="Akash Levy" userId="0f662538-7453-45f3-952a-fc9f1a7c515e" providerId="ADAL" clId="{26F49CFF-18A9-224D-BBFB-0BC6F2521A55}" dt="2020-02-10T22:07:54.533" v="143"/>
          <ac:spMkLst>
            <pc:docMk/>
            <pc:sldMk cId="2285519504" sldId="298"/>
            <ac:spMk id="3" creationId="{C9201924-4971-1E4E-B1B9-E3821986F027}"/>
          </ac:spMkLst>
        </pc:spChg>
        <pc:spChg chg="del">
          <ac:chgData name="Akash Levy" userId="0f662538-7453-45f3-952a-fc9f1a7c515e" providerId="ADAL" clId="{26F49CFF-18A9-224D-BBFB-0BC6F2521A55}" dt="2020-02-10T22:07:54.533" v="143"/>
          <ac:spMkLst>
            <pc:docMk/>
            <pc:sldMk cId="2285519504" sldId="298"/>
            <ac:spMk id="4" creationId="{B442F2FE-D38B-BA4C-87B4-403B4629EED5}"/>
          </ac:spMkLst>
        </pc:spChg>
        <pc:spChg chg="del">
          <ac:chgData name="Akash Levy" userId="0f662538-7453-45f3-952a-fc9f1a7c515e" providerId="ADAL" clId="{26F49CFF-18A9-224D-BBFB-0BC6F2521A55}" dt="2020-02-10T22:07:54.533" v="143"/>
          <ac:spMkLst>
            <pc:docMk/>
            <pc:sldMk cId="2285519504" sldId="298"/>
            <ac:spMk id="5" creationId="{260200AF-FD7D-3A4E-9655-B2BA378A7A7D}"/>
          </ac:spMkLst>
        </pc:spChg>
        <pc:spChg chg="add del mod">
          <ac:chgData name="Akash Levy" userId="0f662538-7453-45f3-952a-fc9f1a7c515e" providerId="ADAL" clId="{26F49CFF-18A9-224D-BBFB-0BC6F2521A55}" dt="2020-02-10T22:08:23.818" v="144" actId="931"/>
          <ac:spMkLst>
            <pc:docMk/>
            <pc:sldMk cId="2285519504" sldId="298"/>
            <ac:spMk id="6" creationId="{80E05EDE-F9DA-1542-8EDE-8C8281A5F7D9}"/>
          </ac:spMkLst>
        </pc:spChg>
        <pc:spChg chg="add del mod">
          <ac:chgData name="Akash Levy" userId="0f662538-7453-45f3-952a-fc9f1a7c515e" providerId="ADAL" clId="{26F49CFF-18A9-224D-BBFB-0BC6F2521A55}" dt="2020-02-10T22:09:00.022" v="149"/>
          <ac:spMkLst>
            <pc:docMk/>
            <pc:sldMk cId="2285519504" sldId="298"/>
            <ac:spMk id="10" creationId="{E3771741-7AC8-9345-8A0F-E2B72B37F079}"/>
          </ac:spMkLst>
        </pc:spChg>
        <pc:picChg chg="add del mod modCrop">
          <ac:chgData name="Akash Levy" userId="0f662538-7453-45f3-952a-fc9f1a7c515e" providerId="ADAL" clId="{26F49CFF-18A9-224D-BBFB-0BC6F2521A55}" dt="2020-02-10T22:08:58.190" v="148" actId="478"/>
          <ac:picMkLst>
            <pc:docMk/>
            <pc:sldMk cId="2285519504" sldId="298"/>
            <ac:picMk id="8" creationId="{BF7B65BC-7DB5-2A40-BDC7-715EB2D51ECE}"/>
          </ac:picMkLst>
        </pc:picChg>
        <pc:picChg chg="add">
          <ac:chgData name="Akash Levy" userId="0f662538-7453-45f3-952a-fc9f1a7c515e" providerId="ADAL" clId="{26F49CFF-18A9-224D-BBFB-0BC6F2521A55}" dt="2020-02-10T22:09:00.022" v="149"/>
          <ac:picMkLst>
            <pc:docMk/>
            <pc:sldMk cId="2285519504" sldId="298"/>
            <ac:picMk id="11" creationId="{5EBA63BB-6746-AA4A-B00C-B6A37588886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2/11/20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2/11/20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6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New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700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oxide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for 30 mins 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Oxide_ER_Test, 1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 (1)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15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well!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100 cyc. std.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S1: 182Å, R1: 229Å, R2: 233Å, R3: 130Å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Resist ashing: Matrix default recipe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Initial 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Measurements: AJA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 lnSpcReduction="1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Sputter 30nm TiN (Sharpie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XPS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Alphastep</a:t>
            </a:r>
          </a:p>
          <a:p>
            <a:pPr lvl="2">
              <a:buFont typeface="Wingdings" pitchFamily="2" charset="2"/>
              <a:buChar char="q"/>
            </a:pPr>
            <a:endParaRPr lang="en-US" sz="1600" dirty="0"/>
          </a:p>
          <a:p>
            <a:pPr marL="0" lvl="1" indent="0">
              <a:buNone/>
            </a:pPr>
            <a:r>
              <a:rPr lang="en-US" sz="1600" b="1" dirty="0"/>
              <a:t>Trained on Lesker-2! Will run test wafers as soon as it is fully set up </a:t>
            </a:r>
            <a:r>
              <a:rPr lang="en-US" sz="1600" b="1" dirty="0">
                <a:sym typeface="Wingdings" pitchFamily="2" charset="2"/>
              </a:rPr>
              <a:t></a:t>
            </a:r>
          </a:p>
          <a:p>
            <a:pPr marL="0" lvl="1" indent="0">
              <a:buNone/>
            </a:pPr>
            <a:r>
              <a:rPr lang="en-US" sz="1600" b="1" dirty="0">
                <a:sym typeface="Wingdings" pitchFamily="2" charset="2"/>
              </a:rPr>
              <a:t>Looks like chamber pressure can go down to 1e-8 Torr on Lesker-2 </a:t>
            </a:r>
          </a:p>
          <a:p>
            <a:pPr marL="0" lvl="1" indent="0">
              <a:buNone/>
            </a:pPr>
            <a:r>
              <a:rPr lang="en-US" sz="1600" b="1" dirty="0">
                <a:sym typeface="Wingdings" pitchFamily="2" charset="2"/>
              </a:rPr>
              <a:t>Lesker-1 might have a leakage problem…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B8FD-BFE7-7048-99B5-6F73AB2C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Film Comparison</a:t>
            </a:r>
          </a:p>
        </p:txBody>
      </p:sp>
      <p:pic>
        <p:nvPicPr>
          <p:cNvPr id="14" name="Content Placeholder 1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3DF275C7-34BB-C540-93B2-5515CA7EF5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7234"/>
            <a:ext cx="3787775" cy="284083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407812-5DF8-9E41-A59D-D98D3BB6D9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E9D5A-C20A-9944-9C69-FDCC9539F93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46461" y="2836863"/>
            <a:ext cx="2440516" cy="1830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C1D298-18B6-094F-9DDB-E62636E75406}"/>
              </a:ext>
            </a:extLst>
          </p:cNvPr>
          <p:cNvSpPr txBox="1"/>
          <p:nvPr/>
        </p:nvSpPr>
        <p:spPr>
          <a:xfrm>
            <a:off x="1844380" y="420806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AJA: gold standard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5E3DF-A455-B249-BAF5-9B8C0665C0F3}"/>
              </a:ext>
            </a:extLst>
          </p:cNvPr>
          <p:cNvSpPr txBox="1"/>
          <p:nvPr/>
        </p:nvSpPr>
        <p:spPr>
          <a:xfrm>
            <a:off x="5541063" y="2420434"/>
            <a:ext cx="2451312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  Lesker-1: bad conditions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22887-3E0F-994A-B12B-0EBF7D04658F}"/>
              </a:ext>
            </a:extLst>
          </p:cNvPr>
          <p:cNvSpPr txBox="1"/>
          <p:nvPr/>
        </p:nvSpPr>
        <p:spPr>
          <a:xfrm>
            <a:off x="5528239" y="2836863"/>
            <a:ext cx="2476961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Lesker-1: better conditions</a:t>
            </a:r>
          </a:p>
        </p:txBody>
      </p:sp>
    </p:spTree>
    <p:extLst>
      <p:ext uri="{BB962C8B-B14F-4D97-AF65-F5344CB8AC3E}">
        <p14:creationId xmlns:p14="http://schemas.microsoft.com/office/powerpoint/2010/main" val="156453899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96C2-5ED9-0540-9584-D4C3A61D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Depth Profile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5EBA63BB-6746-AA4A-B00C-B6A3758888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6952" b="20534"/>
          <a:stretch/>
        </p:blipFill>
        <p:spPr>
          <a:xfrm>
            <a:off x="2482808" y="908050"/>
            <a:ext cx="4646697" cy="3759200"/>
          </a:xfrm>
        </p:spPr>
      </p:pic>
    </p:spTree>
    <p:extLst>
      <p:ext uri="{BB962C8B-B14F-4D97-AF65-F5344CB8AC3E}">
        <p14:creationId xmlns:p14="http://schemas.microsoft.com/office/powerpoint/2010/main" val="228551950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1DA42A-2C9A-BC4E-A775-D2669AF0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XPS for Lesker-1 TiN Samples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E6ADD62-3692-8B45-B87D-AA6630D6FA9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0794" y="908050"/>
            <a:ext cx="2904836" cy="375920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50CF0E-C0A6-4D43-94AA-68F7916487F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14301" y="908050"/>
            <a:ext cx="2904836" cy="3759200"/>
          </a:xfrm>
        </p:spPr>
      </p:pic>
    </p:spTree>
    <p:extLst>
      <p:ext uri="{BB962C8B-B14F-4D97-AF65-F5344CB8AC3E}">
        <p14:creationId xmlns:p14="http://schemas.microsoft.com/office/powerpoint/2010/main" val="25377626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A440-3D3B-8A4A-A518-00E6EC79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XPS for Lesker-1 TiN Samples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2024BC-C05B-2649-B63A-9B739E576A0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0794" y="908050"/>
            <a:ext cx="2904836" cy="3759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B611C-E62D-8543-8630-B9949544F61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14301" y="908050"/>
            <a:ext cx="2904836" cy="3759200"/>
          </a:xfrm>
        </p:spPr>
      </p:pic>
    </p:spTree>
    <p:extLst>
      <p:ext uri="{BB962C8B-B14F-4D97-AF65-F5344CB8AC3E}">
        <p14:creationId xmlns:p14="http://schemas.microsoft.com/office/powerpoint/2010/main" val="280335465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55763368"/>
              </p:ext>
            </p:extLst>
          </p:nvPr>
        </p:nvGraphicFramePr>
        <p:xfrm>
          <a:off x="948776" y="1211313"/>
          <a:ext cx="62220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1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547712343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16293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50/5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35-&gt;5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30.4nm/1800s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Won’t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 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6:4:90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145076" y="195991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Clean sidewalls of trenches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Clean and deoxidize TiN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16663</TotalTime>
  <Words>1190</Words>
  <Application>Microsoft Macintosh PowerPoint</Application>
  <PresentationFormat>On-screen Show (16:9)</PresentationFormat>
  <Paragraphs>271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TiN Film Comparison</vt:lpstr>
      <vt:lpstr>AJA XPS Depth Profile</vt:lpstr>
      <vt:lpstr>XPS for Lesker-1 TiN Samples</vt:lpstr>
      <vt:lpstr>XPS for Lesker-1 TiN Samples</vt:lpstr>
      <vt:lpstr>TiN Properties</vt:lpstr>
      <vt:lpstr>RRAM Process Flow Outline</vt:lpstr>
      <vt:lpstr>Progress Updates: New Samples</vt:lpstr>
      <vt:lpstr>Thank you!</vt:lpstr>
      <vt:lpstr>AFM Roughness Measurements: AJA</vt:lpstr>
      <vt:lpstr>AJA TiN Sputter Recipe: Reactive Sputtering</vt:lpstr>
      <vt:lpstr>Literature Review on TiN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21</cp:revision>
  <dcterms:created xsi:type="dcterms:W3CDTF">2019-09-24T01:20:23Z</dcterms:created>
  <dcterms:modified xsi:type="dcterms:W3CDTF">2020-02-12T00:30:40Z</dcterms:modified>
</cp:coreProperties>
</file>